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72" r:id="rId9"/>
    <p:sldId id="273" r:id="rId10"/>
    <p:sldId id="274" r:id="rId11"/>
    <p:sldId id="27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34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3AD4-1B3C-4D04-A563-2AAFF6507CE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0952-03B4-4CCE-928D-0E70B6501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1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50952-03B4-4CCE-928D-0E70B6501B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2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50952-03B4-4CCE-928D-0E70B6501B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7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31C-7DBD-4F72-9306-CD89C1638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F889C-A38E-4033-B1A8-5C1BC5B52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4E798-233F-4044-A6D8-AD831136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A2BB2F09-0638-40D6-B90C-321B6F0A3470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113C-A063-471D-945E-56F13003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046EC-8EC7-47AC-AD85-CC6A1F64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1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8578-797C-4952-A396-AF4C553B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AF947-76B6-4EF4-A725-CADA27E62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1D357-1DA1-48F2-9A3D-720EAF7C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A9E1B53A-2B4A-4A7D-9DE5-F5A0753EFFA3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A84F4-C4FC-4213-8ACF-EA40A5C5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9F01D-C9DE-4EE8-8959-65BB6112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4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53257-46D1-4D4A-A0EF-A3B0EE86A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9EBB6-1776-4BFD-A505-78A0C9D24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3273-ECFD-42EE-81EB-0CC4A254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5B9BC65A-49E8-49F7-BCF8-A8D18AB4BA3A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0952-8471-4F1C-B1E4-783ADDC49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E6043-A40A-4D4F-83BE-7948AE97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5AD0-DD5E-4AAC-A388-0E853A44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B06B1-D0FF-4628-B68E-04C326B2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7E9C-4E31-49E0-97FC-46C58C88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64C9642D-2A45-4CD5-AE87-19E6B16ABC97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5285F-114B-44DD-925E-60F78B27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C4237-9BF0-4343-AEFA-8017571D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2559-2F5B-480F-9643-11B6C7596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1DB42-E84F-4B03-BB93-75E94FFCD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02EB6-4572-4CF5-8A1F-5B43E154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81C10557-8F02-4B7E-8C2C-4EBF06C97B6C}" type="datetime1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74081-8CB8-472F-8DF4-5B36A87D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F1252-4AF6-4591-8C83-F9E19BE6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9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68AD-C65D-41F6-B97D-1625A596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E67A-1687-4060-9029-65457DFCA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EDA8E-958A-4D27-8CDF-E0B9C5CBC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D9894-26C5-4977-91D5-71324F45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5694C479-884C-48B2-932E-6C49F3E2619D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EB6B0-DF78-4096-AFEF-265E9F17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150A6-50CD-4FE9-A0A7-2C51C589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4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343B-59A5-4501-AA76-13CA5635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3A382-E0FC-49AA-97D3-C5120BE18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92F71-9B24-4D66-8B62-E16A026E8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EF738-5FF2-4531-9C8B-0F2669B76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88E43-A05C-49C4-AD11-25358FC28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89A95-C388-45D8-8DCF-B3A3DD32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7FC343B3-382E-4C94-8619-0CCF08533C1D}" type="datetime1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7DA3C-3451-4389-B760-16B92C8B1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D64CD-A731-4F39-AE17-F49C6813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7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54DE-B0BF-4ED0-8D85-E527F751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ED921-4358-4197-89C4-744F4623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B9E786CF-1C20-4D67-8F44-655B134C44E2}" type="datetime1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10309-8B08-402D-A0C5-0F2D68C4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30577-594F-42EE-A4D0-7FAE69EC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7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ADB2C-9698-4598-83ED-93AF0A68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1CB8709A-E3DB-47F3-AD39-45C220ACD2E5}" type="datetime1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2152D-F5B3-4B1E-929D-F23CD1F5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B5986-E202-40D3-BD27-FAAF77A3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5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4B4E5-4DF1-4A72-A5C4-CF4935FF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71B4-3F73-4F8A-AEA6-04D7DD07E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9A3AA-7CBE-4349-A0D2-36501F9A9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F11D1-34B9-4D9A-84DD-FBADC38F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B838E421-6DA2-4DD5-89D7-ACEB3F0684BF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F7272-CCBF-4D8B-B249-5FE3D0EE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CF123-087D-44DF-83D5-B026AFD9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62ED-FEB6-405A-9B24-86DCD8A65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76A5F-B4DF-42F3-A35F-3C3666522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583B2-8721-445B-94F1-16172021A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2672A-9CCD-4981-99B9-C857978E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D7CDE73C-CA98-47BF-BFA3-4949FE5C1A01}" type="datetime1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B1227-6B83-42B2-AAAA-95B3DB5B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EA08C-589B-4498-B53D-8FAC246C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AE706-E0EA-4A4C-8DCD-F2ED6ED7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60" y="1"/>
            <a:ext cx="11900080" cy="4765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F6EA7-EE37-4682-8B02-6CBC4A4FE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959" y="613893"/>
            <a:ext cx="11900079" cy="551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B3AC0-C022-4300-936E-7B8BABED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BF1B-E877-4625-8D24-E5504B61E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1842" y="6492874"/>
            <a:ext cx="940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3AF35BF-1271-4286-8169-4877C4C160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3B310D-4B8B-4435-8864-F5498A8E599E}"/>
              </a:ext>
            </a:extLst>
          </p:cNvPr>
          <p:cNvGrpSpPr/>
          <p:nvPr userDrawn="1"/>
        </p:nvGrpSpPr>
        <p:grpSpPr>
          <a:xfrm>
            <a:off x="5551754" y="6203291"/>
            <a:ext cx="1088493" cy="776576"/>
            <a:chOff x="5233115" y="6203291"/>
            <a:chExt cx="1088493" cy="776576"/>
          </a:xfrm>
        </p:grpSpPr>
        <p:pic>
          <p:nvPicPr>
            <p:cNvPr id="1026" name="Picture 2" descr="https://ahsroboticscomblog.files.wordpress.com/2016/01/2016-logo-v1-11.png?w=264">
              <a:extLst>
                <a:ext uri="{FF2B5EF4-FFF2-40B4-BE49-F238E27FC236}">
                  <a16:creationId xmlns:a16="http://schemas.microsoft.com/office/drawing/2014/main" id="{7BC1A364-BB4D-423B-8FF4-F13A27D0FC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3115" y="6234178"/>
              <a:ext cx="548963" cy="6238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817825D-87E5-4411-9DDA-2CA77EE14E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9274" y="6203291"/>
              <a:ext cx="482334" cy="7765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498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bg1"/>
          </a:solidFill>
          <a:latin typeface="+mn-lt"/>
          <a:ea typeface="+mn-ea"/>
          <a:cs typeface="+mn-cs"/>
        </a:defRPr>
      </a:lvl1pPr>
      <a:lvl2pPr marL="4587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bg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bg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bg1"/>
          </a:solidFill>
          <a:latin typeface="+mn-lt"/>
          <a:ea typeface="+mn-ea"/>
          <a:cs typeface="+mn-cs"/>
        </a:defRPr>
      </a:lvl4pPr>
      <a:lvl5pPr marL="11414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67E42-B3E9-4CA3-91D4-FE35D64DE2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the land of the blind, </a:t>
            </a:r>
            <a:br>
              <a:rPr lang="en-US" dirty="0"/>
            </a:br>
            <a:r>
              <a:rPr lang="en-US" dirty="0"/>
              <a:t>the one eyed man is king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10DD6-73B5-4C44-855D-252D5CC22E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Advanced Sensors for FRC Robots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EC467-C0EF-4E87-9A3D-270F8FFA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005B-85DC-48BC-882F-7B778838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Gyros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11DC-BE68-4DFB-AB64-BFA39CEE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Gyroscopes (gyros) measure </a:t>
            </a:r>
            <a:r>
              <a:rPr lang="en-US" i="1" dirty="0"/>
              <a:t>rotational velocity </a:t>
            </a:r>
            <a:r>
              <a:rPr lang="en-US" dirty="0"/>
              <a:t>around a single axis</a:t>
            </a:r>
          </a:p>
          <a:p>
            <a:r>
              <a:rPr lang="en-US" dirty="0"/>
              <a:t>So how do you get Orientation?</a:t>
            </a:r>
          </a:p>
          <a:p>
            <a:pPr lvl="1"/>
            <a:r>
              <a:rPr lang="en-US" dirty="0"/>
              <a:t>See previous hints!</a:t>
            </a:r>
          </a:p>
          <a:p>
            <a:r>
              <a:rPr lang="en-US" dirty="0"/>
              <a:t>Also, see previous notes re: low cost…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463F4-68B2-4D59-A116-7A2F3D56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3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8137-4729-4960-B2C1-E0425B6B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92C2F-E4B6-4075-877B-927E2ACF2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So, if we already can get orientation and velocity / position, what else do we need?</a:t>
            </a:r>
          </a:p>
          <a:p>
            <a:r>
              <a:rPr lang="en-US" dirty="0"/>
              <a:t>How about our orientation relative to the world!  </a:t>
            </a:r>
          </a:p>
          <a:p>
            <a:pPr lvl="1"/>
            <a:r>
              <a:rPr lang="en-US" dirty="0"/>
              <a:t>Accelerometers and gyroscopes provide a ‘local’ measurement, but cannot tell us how we are oriented to the field</a:t>
            </a:r>
          </a:p>
          <a:p>
            <a:r>
              <a:rPr lang="en-US" dirty="0"/>
              <a:t>Compasses measure our angle relative to the magnetic poles</a:t>
            </a:r>
          </a:p>
          <a:p>
            <a:pPr lvl="1"/>
            <a:r>
              <a:rPr lang="en-US" dirty="0"/>
              <a:t>Q:  So why do common packages have three compasses built in?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70C22-6FA1-4124-9F5A-EF729303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52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FDA3-CB6F-4EA2-953B-DACA9A4B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Accelerometers, Gyros and Compasses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C52D-1327-410E-A76E-0CA2EF378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common combination is a set of three accelerometer axes, three gyroscope axes and three magnetic compass axes into a package called an </a:t>
            </a:r>
            <a:r>
              <a:rPr lang="en-US" i="1" dirty="0"/>
              <a:t>inertial measurement unit</a:t>
            </a:r>
          </a:p>
          <a:p>
            <a:r>
              <a:rPr lang="en-US" dirty="0"/>
              <a:t>The sensors can then work together to give various measurements we care about!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A951B-A4B9-46BB-9823-502B19B2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12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F33F0-F1F4-4D10-A997-915FB208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Lidar / LIDAR / LiDAR / LADAR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78B19-5D4E-4D15-B912-56BC3AC23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</a:t>
            </a:r>
            <a:r>
              <a:rPr lang="en-US" dirty="0" err="1"/>
              <a:t>Ultrasonics</a:t>
            </a:r>
            <a:r>
              <a:rPr lang="en-US" dirty="0"/>
              <a:t>, LIDARs measure distance </a:t>
            </a:r>
          </a:p>
          <a:p>
            <a:pPr lvl="1"/>
            <a:r>
              <a:rPr lang="en-US" dirty="0"/>
              <a:t>Come in various capabilities – 1 dimensional (like </a:t>
            </a:r>
            <a:r>
              <a:rPr lang="en-US" dirty="0" err="1"/>
              <a:t>ultrasonics</a:t>
            </a:r>
            <a:r>
              <a:rPr lang="en-US" dirty="0"/>
              <a:t>, just provide a distance in a single dimension), 2 dimensional (usually rotate around an axis), and 3 dimensional (provide an X/Y grid of distances)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1A959-787E-4495-8BEB-06114F29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1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9ED5-267A-42D2-929A-D593EA57F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LIDARS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DAB3-3451-4410-9D85-8D68F904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you start going beyond ‘1D’ LIDARs, you are more likely to need a co-processor or similar to start processing (and making sense of) the distance data</a:t>
            </a:r>
          </a:p>
          <a:p>
            <a:r>
              <a:rPr lang="en-US" dirty="0"/>
              <a:t>However, 1D LIDARs can be quite useful – especially if you need a fairly narrow field of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44C17-6607-4F0D-A84C-4F19A927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2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552D-CCE7-4A6B-BDF2-1C059751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for FRC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592AD-9D6F-4062-811F-1F4FB4DB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possible to add a USB camera to the </a:t>
            </a:r>
            <a:r>
              <a:rPr lang="en-US" dirty="0" err="1"/>
              <a:t>RoboRio</a:t>
            </a:r>
            <a:r>
              <a:rPr lang="en-US" dirty="0"/>
              <a:t> and get a camera feed from your robot fairly easily</a:t>
            </a:r>
          </a:p>
          <a:p>
            <a:pPr lvl="1"/>
            <a:r>
              <a:rPr lang="en-US" dirty="0"/>
              <a:t>Make sure to limit your framerate and resolution to what the field will support! (try 320x240@15-30fps)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1BB55-192D-45F4-A074-E9DFB3F0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08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482F-D83C-4167-A390-B588DFBD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AF7C-233E-46E3-9EB9-EF3E93CC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FRC provides the GRIP set of tools to process images 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Lifecam</a:t>
            </a:r>
            <a:r>
              <a:rPr lang="en-US" dirty="0"/>
              <a:t> HD3000 + Raspberry Pi + </a:t>
            </a:r>
            <a:r>
              <a:rPr lang="en-US" dirty="0" err="1"/>
              <a:t>Networktables</a:t>
            </a:r>
            <a:r>
              <a:rPr lang="en-US" dirty="0"/>
              <a:t> + OpenCV processing chain as produced by GRIP</a:t>
            </a:r>
          </a:p>
          <a:p>
            <a:r>
              <a:rPr lang="en-US" dirty="0"/>
              <a:t>Some teams are successfully using the Limelight camera, which hides a lot of vision complexity from the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9B6E1-8D01-4D67-9EAA-4D613406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89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7E48-0023-4DA4-A4E4-AACCE4DE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for advanced teams…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2E43B-F17E-4CA1-93FA-E5EDF4009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Neural Nets for game object recognition, stereo vision for depth perception, Robot Operating System, all can be integrated into FRC robots…</a:t>
            </a:r>
          </a:p>
          <a:p>
            <a:r>
              <a:rPr lang="en-US" dirty="0"/>
              <a:t>But make sure the game requires the effort to do so – these can be technically challenging…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A1F94-C989-4B14-B182-AE7A680E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2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1A52-525C-45A2-B798-DE76459C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4A90-2825-483A-83A3-CBAEA643D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Often sensors get more powerful when they can be combined with other sensors!</a:t>
            </a:r>
          </a:p>
          <a:p>
            <a:r>
              <a:rPr lang="en-US" dirty="0"/>
              <a:t>This is known as </a:t>
            </a:r>
            <a:r>
              <a:rPr lang="en-US" i="1" dirty="0"/>
              <a:t>sensor fusion</a:t>
            </a:r>
          </a:p>
          <a:p>
            <a:r>
              <a:rPr lang="en-US" dirty="0"/>
              <a:t>Sensor fusion is particularly important for sensors that have processing delays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106C3-2C44-4958-BF1C-B9A1307F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7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2469C-54F1-44AA-8BA0-A30D65F4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560A8-1724-451D-8EC3-F09FA17E8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Example:  How do you steer a robot to a goal?</a:t>
            </a:r>
          </a:p>
          <a:p>
            <a:r>
              <a:rPr lang="en-US" dirty="0"/>
              <a:t>Solution A:  </a:t>
            </a:r>
          </a:p>
          <a:p>
            <a:pPr lvl="1"/>
            <a:r>
              <a:rPr lang="en-US" dirty="0"/>
              <a:t>The robot stops</a:t>
            </a:r>
          </a:p>
          <a:p>
            <a:pPr lvl="1"/>
            <a:r>
              <a:rPr lang="en-US" dirty="0"/>
              <a:t>The camera takes an image, and the co-processor figures out where the goal is</a:t>
            </a:r>
          </a:p>
          <a:p>
            <a:pPr lvl="1"/>
            <a:r>
              <a:rPr lang="en-US" dirty="0"/>
              <a:t>The robot makes a motion plan to get there</a:t>
            </a:r>
          </a:p>
          <a:p>
            <a:pPr lvl="1"/>
            <a:r>
              <a:rPr lang="en-US" dirty="0"/>
              <a:t>The robot acts on the next few seconds of that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DBA83-9C74-4F56-8F4A-1584649B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B902-1AAC-4987-8F06-B91036F5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Advanced Sensors for FRC Robots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B5876-8852-410D-9775-D55FDA1BC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Intermediaries</a:t>
            </a:r>
          </a:p>
          <a:p>
            <a:r>
              <a:rPr lang="en-US" dirty="0"/>
              <a:t>Inertial Sensors</a:t>
            </a:r>
          </a:p>
          <a:p>
            <a:r>
              <a:rPr lang="en-US" dirty="0"/>
              <a:t>LIDARs of various types</a:t>
            </a:r>
          </a:p>
          <a:p>
            <a:r>
              <a:rPr lang="en-US" dirty="0"/>
              <a:t>Vision</a:t>
            </a:r>
          </a:p>
          <a:p>
            <a:r>
              <a:rPr lang="en-US" dirty="0"/>
              <a:t>Fusion /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8E329-B0CE-429E-B073-EAD38007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413C4-715A-44F0-AE96-544AC101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for 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2F12-3F8A-4555-8C01-22D32EB23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Example:  How do you steer a robot to a goal?</a:t>
            </a:r>
          </a:p>
          <a:p>
            <a:r>
              <a:rPr lang="en-US" dirty="0"/>
              <a:t>Solution B: </a:t>
            </a:r>
          </a:p>
          <a:p>
            <a:pPr lvl="1"/>
            <a:r>
              <a:rPr lang="en-US" dirty="0"/>
              <a:t>The camera takes a picture, and the co-processor figures out where the goal is – the image is </a:t>
            </a:r>
            <a:r>
              <a:rPr lang="en-US" i="1" dirty="0"/>
              <a:t>timestamped</a:t>
            </a:r>
          </a:p>
          <a:p>
            <a:pPr lvl="1"/>
            <a:r>
              <a:rPr lang="en-US" dirty="0"/>
              <a:t>The robot uses the IMU to figure out where it was when the camera captured the image, and where it is now</a:t>
            </a:r>
          </a:p>
          <a:p>
            <a:pPr lvl="1"/>
            <a:r>
              <a:rPr lang="en-US" dirty="0"/>
              <a:t>The robot continues to move to the updated plan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3D441-894F-4854-A42B-B5C6554A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A471-6B3C-4441-88E8-7FA6A277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ED82A-A7EC-4B28-B911-C34FE790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Goal:  Surround your Robot in Sensors!</a:t>
            </a:r>
          </a:p>
          <a:p>
            <a:r>
              <a:rPr lang="en-US" dirty="0"/>
              <a:t>Problem:  The Robo-Rio only has limited inputs &amp; CPU cycles</a:t>
            </a:r>
          </a:p>
          <a:p>
            <a:r>
              <a:rPr lang="en-US" dirty="0"/>
              <a:t>Solution:  Breakout the task to a subordinate device!</a:t>
            </a:r>
          </a:p>
          <a:p>
            <a:pPr lvl="1"/>
            <a:r>
              <a:rPr lang="en-US" dirty="0"/>
              <a:t>Microcontrollers</a:t>
            </a:r>
          </a:p>
          <a:p>
            <a:pPr lvl="1"/>
            <a:r>
              <a:rPr lang="en-US" dirty="0"/>
              <a:t>Co-processors</a:t>
            </a:r>
          </a:p>
          <a:p>
            <a:pPr lvl="1"/>
            <a:r>
              <a:rPr lang="en-US" dirty="0"/>
              <a:t>Other Robot Control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8B997-BC11-47A3-A497-BF5F9496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8517-0047-4C2C-A7D3-430D5D35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E7B4-2A6B-4255-8F8C-B6BB79B9A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Small, cheap, relatively easy to use</a:t>
            </a:r>
          </a:p>
          <a:p>
            <a:r>
              <a:rPr lang="en-US" dirty="0"/>
              <a:t>Arduino, Teensy, Pic, ESP32, Feather, A-Star, </a:t>
            </a:r>
            <a:r>
              <a:rPr lang="en-US" dirty="0" err="1"/>
              <a:t>MicroPython</a:t>
            </a:r>
            <a:r>
              <a:rPr lang="en-US" dirty="0"/>
              <a:t>, </a:t>
            </a:r>
            <a:r>
              <a:rPr lang="en-US" dirty="0" err="1"/>
              <a:t>Micro:Bit</a:t>
            </a:r>
            <a:r>
              <a:rPr lang="en-US" dirty="0"/>
              <a:t>, ...</a:t>
            </a:r>
          </a:p>
          <a:p>
            <a:r>
              <a:rPr lang="en-US" dirty="0"/>
              <a:t>Do a great job if you are using them for “basic” sensor processing</a:t>
            </a:r>
          </a:p>
          <a:p>
            <a:r>
              <a:rPr lang="en-US" dirty="0"/>
              <a:t>Usually communicate via I2C or SPI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CD9CB-6913-4A21-BD37-F96A1CE0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4462-11DB-456D-AB9B-4C7BBFC4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A1F97-0CAD-47C5-B023-609CD64E7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Usually full featured computers in their own right</a:t>
            </a:r>
          </a:p>
          <a:p>
            <a:r>
              <a:rPr lang="en-US" dirty="0"/>
              <a:t>Raspberry Pi, </a:t>
            </a:r>
            <a:r>
              <a:rPr lang="en-US" dirty="0" err="1"/>
              <a:t>oDroid</a:t>
            </a:r>
            <a:r>
              <a:rPr lang="en-US" dirty="0"/>
              <a:t>, Banana Pi, Pine, </a:t>
            </a:r>
            <a:r>
              <a:rPr lang="en-US" dirty="0" err="1"/>
              <a:t>BeagleBone</a:t>
            </a:r>
            <a:r>
              <a:rPr lang="en-US" dirty="0"/>
              <a:t>, Nvidia, …</a:t>
            </a:r>
          </a:p>
          <a:p>
            <a:r>
              <a:rPr lang="en-US" dirty="0"/>
              <a:t>Do a good job for computationally difficult sensors (e.g., Vision, SLAM)</a:t>
            </a:r>
          </a:p>
          <a:p>
            <a:r>
              <a:rPr lang="en-US" dirty="0"/>
              <a:t>Usually communicate via Ethernet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9F8B1-6F6C-42C6-8337-AA3F5DB5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7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95CB7-9107-4343-97F6-85E2D506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Control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2D218-C00A-496F-BD78-F8BF8BC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Certain sensors can plug directly into smart motor controllers!</a:t>
            </a:r>
          </a:p>
          <a:p>
            <a:r>
              <a:rPr lang="en-US" dirty="0"/>
              <a:t>The </a:t>
            </a:r>
            <a:r>
              <a:rPr lang="en-US" dirty="0" err="1"/>
              <a:t>TalonSRX</a:t>
            </a:r>
            <a:r>
              <a:rPr lang="en-US" dirty="0"/>
              <a:t> and SD540C both support Direct Limit Switch Inputs</a:t>
            </a:r>
          </a:p>
          <a:p>
            <a:r>
              <a:rPr lang="en-US" dirty="0"/>
              <a:t>The </a:t>
            </a:r>
            <a:r>
              <a:rPr lang="en-US" dirty="0" err="1"/>
              <a:t>TalonSRX</a:t>
            </a:r>
            <a:r>
              <a:rPr lang="en-US" dirty="0"/>
              <a:t> also supports more sensors (e.g., encoders, IMUs, potentiometers)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F573A-6EDF-4C29-BD42-6F9F7411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F526-6340-4B28-B968-376236E9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finally, the esoteric stuff…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D9B53-D313-4B8B-A943-1F586F8C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Port Expanders:  Can be easy to use for simple use cases (e.g., switches only)</a:t>
            </a:r>
          </a:p>
          <a:p>
            <a:r>
              <a:rPr lang="en-US" dirty="0"/>
              <a:t>FPGAs:  Reprogrammable hardware devices (only use if you are a wizard)</a:t>
            </a:r>
          </a:p>
          <a:p>
            <a:r>
              <a:rPr lang="en-US" dirty="0"/>
              <a:t>You are much more likely to be on your own if you use these…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8A59D-8370-45FE-B70E-855A6E121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DF4F-8A9A-427E-8101-4B67CD67C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Inertial Sensors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6436-1FB3-40FA-B9C0-60240013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Inertial sensors mimic your inner ear – they can tell you how a robot is moving and oriented</a:t>
            </a:r>
          </a:p>
          <a:p>
            <a:r>
              <a:rPr lang="en-US" dirty="0"/>
              <a:t>Broken down into three common types:</a:t>
            </a:r>
          </a:p>
          <a:p>
            <a:pPr lvl="1"/>
            <a:r>
              <a:rPr lang="en-US" dirty="0"/>
              <a:t>Accelerometers</a:t>
            </a:r>
          </a:p>
          <a:p>
            <a:pPr lvl="1"/>
            <a:r>
              <a:rPr lang="en-US" dirty="0"/>
              <a:t>Gyroscopes</a:t>
            </a:r>
          </a:p>
          <a:p>
            <a:pPr lvl="1"/>
            <a:r>
              <a:rPr lang="en-US" dirty="0"/>
              <a:t>Compasses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34AFD-3B52-48D6-9ABD-85E5D3A4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6013E-9C87-44C0-B9D0-EB496F8A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Accelerometers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90F35-1C7E-4A5E-8146-51E29EC5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Accelerometers measure </a:t>
            </a:r>
            <a:r>
              <a:rPr lang="en-US" i="1" dirty="0"/>
              <a:t>linear acceleration </a:t>
            </a:r>
            <a:r>
              <a:rPr lang="en-US" dirty="0"/>
              <a:t>(in one axis)</a:t>
            </a:r>
          </a:p>
          <a:p>
            <a:r>
              <a:rPr lang="en-US" dirty="0"/>
              <a:t>So how do you get velocity or position?</a:t>
            </a:r>
          </a:p>
          <a:p>
            <a:pPr lvl="1"/>
            <a:r>
              <a:rPr lang="en-US" dirty="0"/>
              <a:t>Hints:  Multiple axes and Calculus!!!</a:t>
            </a:r>
          </a:p>
          <a:p>
            <a:r>
              <a:rPr lang="en-US" dirty="0"/>
              <a:t>Note! The low cost accelerometers we have on our robots have limited precision and lots of noise – </a:t>
            </a:r>
            <a:r>
              <a:rPr lang="en-US" i="1" dirty="0"/>
              <a:t>integrating</a:t>
            </a:r>
            <a:r>
              <a:rPr lang="en-US" dirty="0"/>
              <a:t> a noisy source can lead to errors in velocity and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220B0-563D-458D-8BE8-52399D18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5BF-1271-4286-8169-4877C4C16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5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924</Words>
  <Application>Microsoft Office PowerPoint</Application>
  <PresentationFormat>Widescreen</PresentationFormat>
  <Paragraphs>113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In the land of the blind,  the one eyed man is king </vt:lpstr>
      <vt:lpstr>Agenda – Advanced Sensors for FRC Robots</vt:lpstr>
      <vt:lpstr>Intermediaries</vt:lpstr>
      <vt:lpstr>Microcontrollers</vt:lpstr>
      <vt:lpstr>Co-Processors</vt:lpstr>
      <vt:lpstr>Robot Control Devices</vt:lpstr>
      <vt:lpstr>And finally, the esoteric stuff…</vt:lpstr>
      <vt:lpstr>Inertial Sensors</vt:lpstr>
      <vt:lpstr>Accelerometers</vt:lpstr>
      <vt:lpstr>Gyros</vt:lpstr>
      <vt:lpstr>Compasses</vt:lpstr>
      <vt:lpstr>Mixing Accelerometers, Gyros and Compasses</vt:lpstr>
      <vt:lpstr>Lidar / LIDAR / LiDAR / LADAR</vt:lpstr>
      <vt:lpstr>LIDARS (continued)</vt:lpstr>
      <vt:lpstr>Vision for FRC</vt:lpstr>
      <vt:lpstr>Processing Vision</vt:lpstr>
      <vt:lpstr>Vision for advanced teams…</vt:lpstr>
      <vt:lpstr>Fusion</vt:lpstr>
      <vt:lpstr>Avoiding Lag</vt:lpstr>
      <vt:lpstr>Accounting for 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Caitlyn Byrne</dc:creator>
  <cp:lastModifiedBy>Caitlyn Byrne</cp:lastModifiedBy>
  <cp:revision>37</cp:revision>
  <dcterms:created xsi:type="dcterms:W3CDTF">2018-10-02T00:14:28Z</dcterms:created>
  <dcterms:modified xsi:type="dcterms:W3CDTF">2018-11-06T00:13:13Z</dcterms:modified>
</cp:coreProperties>
</file>